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3" r:id="rId3"/>
    <p:sldId id="280" r:id="rId4"/>
    <p:sldId id="282" r:id="rId5"/>
    <p:sldId id="289" r:id="rId6"/>
    <p:sldId id="290" r:id="rId7"/>
    <p:sldId id="286" r:id="rId8"/>
    <p:sldId id="291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1D159-C153-40FB-B531-7D3E38FC7777}" v="15" dt="2019-09-01T14:28:00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483546-040E-4D4C-9891-CE50719D06E3}"/>
              </a:ext>
            </a:extLst>
          </p:cNvPr>
          <p:cNvSpPr txBox="1"/>
          <p:nvPr/>
        </p:nvSpPr>
        <p:spPr>
          <a:xfrm>
            <a:off x="1278082" y="155863"/>
            <a:ext cx="10349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INEQUALITIES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E8705C-33DE-46A7-B697-B867B2608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369125"/>
            <a:ext cx="10706100" cy="472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004207-5A96-449E-BA36-43303C4FD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8" y="124690"/>
            <a:ext cx="5977112" cy="36605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5BEEF1-2B8F-4C7E-8B2C-55658B539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575" y="124691"/>
            <a:ext cx="5946628" cy="396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5D4807-8D1E-4690-92B6-4FE1CDD4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9" y="154487"/>
            <a:ext cx="8758336" cy="59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46332E9-9840-468A-8D06-365D92ABC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" y="69112"/>
            <a:ext cx="5956986" cy="28123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2AAC2-9946-4F4A-8144-9686CDD4F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446" y="69112"/>
            <a:ext cx="5885493" cy="267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0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69D0AD-8983-4D22-A7D6-376041CD3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76" y="146844"/>
            <a:ext cx="7069565" cy="607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44045" y="832577"/>
            <a:ext cx="0" cy="55380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2D649F-817A-45F4-B14E-C1DD91488029}"/>
              </a:ext>
            </a:extLst>
          </p:cNvPr>
          <p:cNvCxnSpPr>
            <a:cxnSpLocks/>
          </p:cNvCxnSpPr>
          <p:nvPr/>
        </p:nvCxnSpPr>
        <p:spPr>
          <a:xfrm flipH="1">
            <a:off x="0" y="83257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DC64E1-A372-4EBA-9190-265DC9013363}"/>
              </a:ext>
            </a:extLst>
          </p:cNvPr>
          <p:cNvSpPr txBox="1"/>
          <p:nvPr/>
        </p:nvSpPr>
        <p:spPr>
          <a:xfrm>
            <a:off x="1496291" y="0"/>
            <a:ext cx="9944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Value Inequalities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9726D2-5BEE-4BEC-A285-8C07A7C27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5" y="895714"/>
            <a:ext cx="5883013" cy="36018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CBED25-87CA-4816-97CA-7666DE021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057" y="906347"/>
            <a:ext cx="6024930" cy="404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52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A809A7-0462-48A4-84FD-1F852FEF9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5" y="115619"/>
            <a:ext cx="9838102" cy="591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539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9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COMPOUND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29</cp:revision>
  <cp:lastPrinted>2019-09-01T23:53:43Z</cp:lastPrinted>
  <dcterms:created xsi:type="dcterms:W3CDTF">2018-08-29T02:57:50Z</dcterms:created>
  <dcterms:modified xsi:type="dcterms:W3CDTF">2019-09-01T23:54:51Z</dcterms:modified>
</cp:coreProperties>
</file>